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Objects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/>
          <a:lstStyle/>
          <a:p>
            <a:r>
              <a:rPr lang="en-US" dirty="0" smtClean="0"/>
              <a:t>This slide contains an embedded object</a:t>
            </a:r>
          </a:p>
          <a:p>
            <a:r>
              <a:rPr lang="en-US" dirty="0" smtClean="0"/>
              <a:t>It is a simple harmless ASCII text file</a:t>
            </a:r>
            <a:endParaRPr lang="de-DE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3861048"/>
          <a:ext cx="2956040" cy="1236712"/>
        </p:xfrm>
        <a:graphic>
          <a:graphicData uri="http://schemas.openxmlformats.org/presentationml/2006/ole">
            <p:oleObj spid="_x0000_s1026" name="Objekt-Manager-Shellobjekt" r:id="rId3" imgW="1089000" imgH="455760" progId="Package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Bildschirmpräsentation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Larissa-Design</vt:lpstr>
      <vt:lpstr>Paket</vt:lpstr>
      <vt:lpstr>Embedded Objects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Objects</dc:title>
  <dc:creator>user</dc:creator>
  <cp:lastModifiedBy>user</cp:lastModifiedBy>
  <cp:revision>1</cp:revision>
  <dcterms:created xsi:type="dcterms:W3CDTF">2018-01-18T13:13:30Z</dcterms:created>
  <dcterms:modified xsi:type="dcterms:W3CDTF">2018-01-18T13:15:51Z</dcterms:modified>
</cp:coreProperties>
</file>